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D3341-598B-4733-BAAC-5DD346050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91FD674-375A-4990-AE71-708C39E4E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10CCAE-E853-4A00-8892-DDA6BEAC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C00599-414D-420C-A784-28F6E98A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BE5E52-9009-41B3-8295-03F7A187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72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858E47-7414-4164-A2B3-2A1E2439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6DDCFD0-D1FB-4DAC-9BE9-EC3CA1EA6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8D2DB-CF1A-46C2-ABAF-EB48D964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33F5DF-0DDA-4136-A951-9D393596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D118A7-28BD-400F-BA6B-6BA7625B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31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CFE0A26-BA83-419F-8F25-326892BDE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5DA501-EA62-4076-84E6-26A72D29D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779D78-444D-4ABD-99B1-15FAC23B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B0503D-85CE-47F2-9813-E0A84C1E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409812-AFD7-43D6-84DF-83ABE96C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28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857F75-0BFB-4C57-90A9-78F52C3A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00CDF5-1FB9-4AD5-BF82-D5EA6E5B5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FCBD57-750A-47CB-8784-FB98EE96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777E3B-B598-47F3-9AD5-49CB9FD2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02C1B5-ADF3-4FF1-9621-4F0FF8DC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52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7EDBCA-8FFB-451F-9699-6AE69C62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B8DB7D-5C12-4430-9554-9AF97BA75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EB4BC6-E1A6-4899-B542-3496FFDB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ED1CED-C01F-4AE4-8BAD-32D3996E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F9F44F-0EF6-4607-9DEA-2D6B688F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59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C0C639-C85B-4C64-8599-1AB2774D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301784-0030-4854-9D67-4088D1400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2B8DFD-2BA8-4CB0-8310-CC93E95D7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454E517-D540-4E97-90E4-9CD747DA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4F65B2-C9AF-4FD1-A357-E12C0638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9BD4EC-FED0-440F-9090-84E294D6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92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7EF6A6-E4AB-4FB8-BF4E-27E3F41F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5807EF-6FD4-487F-B9DC-893A1B601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591A87-2445-4428-891A-F3B70DC24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AA40DD3-1C21-4528-8587-F64F597DD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372845B-7AB5-4C72-AD8F-1FE287E63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07812A0-E5A2-4001-BF17-735E2F42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DDA43FB-BD30-4338-943C-553C913E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CF51D74-9B97-4A5D-A947-59FA8D62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21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1BAC25-F5C3-48BE-8476-F1D95D25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AB58559-5B34-4A76-BA5B-958B9FAA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E36E43-2BB7-4A3E-91DC-10FE4F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F2BC49-9E39-4617-9E4D-27CA98A9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573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47BF7BE-60A9-4AD9-8B4F-F8585A2F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837C912-433C-48E5-9247-CC1437D1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8DACE0-7E94-44EE-A8FD-88D5467B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20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DA26A-6921-45B0-A518-4CCB6563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E4F9DE-F29E-4224-95A7-7B7FFC19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D4E6358-F74A-4D36-AD4F-8C393E905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1792DC9-4CBA-46DD-B735-27FEB257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03A3A97-3543-47F1-AF70-7354CDA2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051CF5-D1CD-429B-B772-9C353C32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0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8B0E43-D965-4E4F-A704-7FB35835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EFC23CB-11E0-46CE-AF7F-45E2E3BEF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59F17FF-E22B-45CF-8813-9E4F9CBF4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A5AFF22-1A56-41E1-BE65-119847EE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BB0E1F-9FBD-4582-94A5-A60CF70E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F02727-F852-4F5B-B0F9-7382DF9A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6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DF6346E-BDB3-4857-8D32-D4FBCB93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4B06AB-7E4C-4FBF-8622-5AD9E8257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53CDA4-884A-41C6-853C-C702EC92F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20EC-DB60-4B29-BF01-4784EE450E03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5DCEDC-29B4-4955-A98D-A8302FA64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A6A5E6-0A07-432B-9F2B-07029EFD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768D-2C12-42C0-BC91-FD29AFAE7F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83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13537">
            <a:extLst>
              <a:ext uri="{FF2B5EF4-FFF2-40B4-BE49-F238E27FC236}">
                <a16:creationId xmlns:a16="http://schemas.microsoft.com/office/drawing/2014/main" id="{EFC6174B-ACC4-4CD3-983E-D2F58C38B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74913">
            <a:extLst>
              <a:ext uri="{FF2B5EF4-FFF2-40B4-BE49-F238E27FC236}">
                <a16:creationId xmlns:a16="http://schemas.microsoft.com/office/drawing/2014/main" id="{96AC42E8-CF9A-423E-BC56-741956817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13706">
            <a:extLst>
              <a:ext uri="{FF2B5EF4-FFF2-40B4-BE49-F238E27FC236}">
                <a16:creationId xmlns:a16="http://schemas.microsoft.com/office/drawing/2014/main" id="{202819A2-3BDC-44E0-98B3-7B88EC52AB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3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42333">
            <a:extLst>
              <a:ext uri="{FF2B5EF4-FFF2-40B4-BE49-F238E27FC236}">
                <a16:creationId xmlns:a16="http://schemas.microsoft.com/office/drawing/2014/main" id="{3CD9FACA-2D2B-4B26-9F99-5C4614687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42339">
            <a:extLst>
              <a:ext uri="{FF2B5EF4-FFF2-40B4-BE49-F238E27FC236}">
                <a16:creationId xmlns:a16="http://schemas.microsoft.com/office/drawing/2014/main" id="{31036320-37ED-4781-9E6E-C885425F36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5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45413">
            <a:extLst>
              <a:ext uri="{FF2B5EF4-FFF2-40B4-BE49-F238E27FC236}">
                <a16:creationId xmlns:a16="http://schemas.microsoft.com/office/drawing/2014/main" id="{C721025D-CA60-4851-A0EA-0C3E097DBF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0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45444">
            <a:extLst>
              <a:ext uri="{FF2B5EF4-FFF2-40B4-BE49-F238E27FC236}">
                <a16:creationId xmlns:a16="http://schemas.microsoft.com/office/drawing/2014/main" id="{6E9924F1-C0D8-4EED-8AD0-9211F3D55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63" y="0"/>
            <a:ext cx="3849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6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45454">
            <a:extLst>
              <a:ext uri="{FF2B5EF4-FFF2-40B4-BE49-F238E27FC236}">
                <a16:creationId xmlns:a16="http://schemas.microsoft.com/office/drawing/2014/main" id="{B0062668-B9D4-405D-B866-56CB4361F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2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51542">
            <a:extLst>
              <a:ext uri="{FF2B5EF4-FFF2-40B4-BE49-F238E27FC236}">
                <a16:creationId xmlns:a16="http://schemas.microsoft.com/office/drawing/2014/main" id="{B5F91364-1951-4367-AE1A-ED422E34FD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75"/>
            <a:ext cx="12192000" cy="65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3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IMG_20180823_174825">
            <a:extLst>
              <a:ext uri="{FF2B5EF4-FFF2-40B4-BE49-F238E27FC236}">
                <a16:creationId xmlns:a16="http://schemas.microsoft.com/office/drawing/2014/main" id="{0E31ABB5-5754-4CA6-B04B-4D039D2684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4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Dagstur august 2018</dc:title>
  <dc:creator>Haldor Halvorsen</dc:creator>
  <cp:lastModifiedBy>Haldor Halvorsen</cp:lastModifiedBy>
  <cp:revision>2</cp:revision>
  <dcterms:created xsi:type="dcterms:W3CDTF">2019-03-27T13:15:26Z</dcterms:created>
  <dcterms:modified xsi:type="dcterms:W3CDTF">2019-03-27T13:17:52Z</dcterms:modified>
</cp:coreProperties>
</file>